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9959" y="175699"/>
            <a:ext cx="6832322" cy="43726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30878" b="25237"/>
          <a:stretch/>
        </p:blipFill>
        <p:spPr>
          <a:xfrm>
            <a:off x="2459959" y="4298297"/>
            <a:ext cx="6832322" cy="224474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364259" y="6334897"/>
            <a:ext cx="304800" cy="2081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501978" y="1993557"/>
            <a:ext cx="0" cy="44454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143632" y="1696995"/>
            <a:ext cx="716692" cy="29656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72865" y="2150076"/>
            <a:ext cx="881449" cy="44649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440562" y="3418703"/>
            <a:ext cx="2149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will change later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860324" y="1804086"/>
            <a:ext cx="5082746" cy="329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903801" y="1624225"/>
            <a:ext cx="212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Must copy both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465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8353" y="175698"/>
            <a:ext cx="8128816" cy="52024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8891" b="15625"/>
          <a:stretch/>
        </p:blipFill>
        <p:spPr>
          <a:xfrm>
            <a:off x="1748353" y="4283676"/>
            <a:ext cx="8128816" cy="198491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674212" y="6095598"/>
            <a:ext cx="354227" cy="17299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4" idx="2"/>
          </p:cNvCxnSpPr>
          <p:nvPr/>
        </p:nvCxnSpPr>
        <p:spPr>
          <a:xfrm>
            <a:off x="5799438" y="1145059"/>
            <a:ext cx="13323" cy="51235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412259" y="963827"/>
            <a:ext cx="749644" cy="1812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192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538163"/>
            <a:ext cx="88106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726724" y="1433384"/>
            <a:ext cx="955590" cy="1977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04519" y="1631092"/>
            <a:ext cx="0" cy="412715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01025" y="168831"/>
            <a:ext cx="5189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 formula to yellow highlighted cells in column 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085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6" y="661730"/>
            <a:ext cx="88106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160108" y="1408670"/>
            <a:ext cx="2372498" cy="23889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629665" y="1647568"/>
            <a:ext cx="0" cy="43928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56829" y="78215"/>
            <a:ext cx="5878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 formulas to yellow highlighted cells in columns D and F.</a:t>
            </a:r>
          </a:p>
          <a:p>
            <a:pPr algn="ctr"/>
            <a:r>
              <a:rPr lang="en-US" dirty="0" smtClean="0"/>
              <a:t>Exclude totals row.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408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538163"/>
            <a:ext cx="88106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81168" y="538163"/>
            <a:ext cx="988541" cy="3515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4028303" y="889686"/>
            <a:ext cx="247136" cy="51074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405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538163"/>
            <a:ext cx="8810625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4226011" y="5997146"/>
            <a:ext cx="1746421" cy="8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441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006" y="761356"/>
            <a:ext cx="1019175" cy="103617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5728" y="538163"/>
            <a:ext cx="9340544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73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006" y="761356"/>
            <a:ext cx="1019175" cy="103617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39284" y="538163"/>
            <a:ext cx="9313431" cy="563880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2553730" y="5782962"/>
            <a:ext cx="823784" cy="2883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272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538163"/>
            <a:ext cx="88106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07027" y="538163"/>
            <a:ext cx="988541" cy="3515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51870" y="889686"/>
            <a:ext cx="41189" cy="16558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620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538163"/>
            <a:ext cx="88106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07028" y="538163"/>
            <a:ext cx="617838" cy="3515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51870" y="889686"/>
            <a:ext cx="16476" cy="17958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534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538163"/>
            <a:ext cx="88106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07027" y="538163"/>
            <a:ext cx="1581665" cy="3515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514335" y="889686"/>
            <a:ext cx="1935892" cy="18288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162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538163"/>
            <a:ext cx="88106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07027" y="538163"/>
            <a:ext cx="1268627" cy="3515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366054" y="889686"/>
            <a:ext cx="502508" cy="18288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793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538163"/>
            <a:ext cx="88106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07028" y="538163"/>
            <a:ext cx="832022" cy="3515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366054" y="889686"/>
            <a:ext cx="1515762" cy="17052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709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538163"/>
            <a:ext cx="88106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07027" y="538163"/>
            <a:ext cx="766119" cy="3515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459892" y="889686"/>
            <a:ext cx="630194" cy="19606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103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39</Words>
  <Application>Microsoft Office PowerPoint</Application>
  <PresentationFormat>Widescreen</PresentationFormat>
  <Paragraphs>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Module 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2015-09-03T19:45:29Z</dcterms:created>
  <dcterms:modified xsi:type="dcterms:W3CDTF">2019-08-01T17:29:06Z</dcterms:modified>
</cp:coreProperties>
</file>